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3716" y="0"/>
            <a:ext cx="8995918" cy="6857999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34" y="619973"/>
            <a:ext cx="7344647" cy="3858721"/>
          </a:xfrm>
        </p:spPr>
        <p:txBody>
          <a:bodyPr>
            <a:noAutofit/>
          </a:bodyPr>
          <a:lstStyle/>
          <a:p>
            <a:r>
              <a:rPr lang="en-ID" sz="4000" b="1" i="1" dirty="0">
                <a:effectLst/>
              </a:rPr>
              <a:t>REAL TIME</a:t>
            </a:r>
            <a:r>
              <a:rPr lang="en-ID" sz="4000" b="1" dirty="0">
                <a:effectLst/>
              </a:rPr>
              <a:t> KLASIFIKASI SENTIMEN</a:t>
            </a:r>
            <a:r>
              <a:rPr lang="id-ID" sz="4000" b="1" dirty="0">
                <a:effectLst/>
              </a:rPr>
              <a:t> TANGGAPAN PENGGUNA TWITTER TERHADAP </a:t>
            </a:r>
            <a:r>
              <a:rPr lang="en-ID" sz="4000" b="1" dirty="0">
                <a:effectLst/>
              </a:rPr>
              <a:t>BAKAL CALON PRESIDEN INDONESIA 2024 MENGGUNAKAN 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2F570-C973-4156-A3B0-9B5CC88593F9}"/>
              </a:ext>
            </a:extLst>
          </p:cNvPr>
          <p:cNvSpPr txBox="1"/>
          <p:nvPr/>
        </p:nvSpPr>
        <p:spPr>
          <a:xfrm>
            <a:off x="3198723" y="4725323"/>
            <a:ext cx="291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Muhammad </a:t>
            </a:r>
            <a:r>
              <a:rPr lang="en-US" sz="2400" dirty="0" err="1"/>
              <a:t>Rizki</a:t>
            </a:r>
            <a:endParaRPr lang="en-US" sz="2400" dirty="0"/>
          </a:p>
          <a:p>
            <a:r>
              <a:rPr lang="en-US" sz="2400" dirty="0"/>
              <a:t>NIM 19090055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0" y="422987"/>
            <a:ext cx="3429843" cy="734008"/>
          </a:xfrm>
        </p:spPr>
        <p:txBody>
          <a:bodyPr>
            <a:normAutofit/>
          </a:bodyPr>
          <a:lstStyle/>
          <a:p>
            <a:r>
              <a:rPr lang="en-US" dirty="0" err="1"/>
              <a:t>Pendahuluan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8148B-3A33-4745-835B-F62F20C47A46}"/>
              </a:ext>
            </a:extLst>
          </p:cNvPr>
          <p:cNvSpPr txBox="1"/>
          <p:nvPr/>
        </p:nvSpPr>
        <p:spPr>
          <a:xfrm>
            <a:off x="818880" y="1147664"/>
            <a:ext cx="10975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 err="1"/>
              <a:t>Latar</a:t>
            </a:r>
            <a:r>
              <a:rPr lang="en-ID" sz="3200" b="1" dirty="0"/>
              <a:t> </a:t>
            </a:r>
            <a:r>
              <a:rPr lang="en-ID" sz="3200" b="1" dirty="0" err="1"/>
              <a:t>Belakang</a:t>
            </a:r>
            <a:endParaRPr lang="en-ID" sz="2800" b="1" dirty="0"/>
          </a:p>
          <a:p>
            <a:r>
              <a:rPr lang="en-ID" sz="2800" dirty="0"/>
              <a:t>	</a:t>
            </a:r>
            <a:r>
              <a:rPr lang="en-ID" sz="2800" dirty="0" err="1"/>
              <a:t>Sebelum</a:t>
            </a:r>
            <a:r>
              <a:rPr lang="en-ID" sz="2800" dirty="0"/>
              <a:t> </a:t>
            </a:r>
            <a:r>
              <a:rPr lang="en-ID" sz="2800" dirty="0" err="1"/>
              <a:t>pemilihan</a:t>
            </a:r>
            <a:r>
              <a:rPr lang="en-ID" sz="2800" dirty="0"/>
              <a:t>, </a:t>
            </a:r>
            <a:r>
              <a:rPr lang="en-ID" sz="2800" dirty="0" err="1"/>
              <a:t>banyak</a:t>
            </a:r>
            <a:r>
              <a:rPr lang="en-ID" sz="2800" dirty="0"/>
              <a:t> </a:t>
            </a:r>
            <a:r>
              <a:rPr lang="en-ID" sz="2800" dirty="0" err="1"/>
              <a:t>lembaga</a:t>
            </a:r>
            <a:r>
              <a:rPr lang="en-ID" sz="2800" dirty="0"/>
              <a:t> </a:t>
            </a:r>
            <a:r>
              <a:rPr lang="en-ID" sz="2800" dirty="0" err="1"/>
              <a:t>survei</a:t>
            </a:r>
            <a:r>
              <a:rPr lang="en-ID" sz="2800" dirty="0"/>
              <a:t> </a:t>
            </a:r>
            <a:r>
              <a:rPr lang="en-ID" sz="2800" dirty="0" err="1"/>
              <a:t>melakukan</a:t>
            </a:r>
            <a:r>
              <a:rPr lang="en-ID" sz="2800" dirty="0"/>
              <a:t> </a:t>
            </a:r>
            <a:r>
              <a:rPr lang="en-ID" sz="2800" dirty="0" err="1"/>
              <a:t>penelitian</a:t>
            </a:r>
            <a:r>
              <a:rPr lang="en-ID" sz="2800" dirty="0"/>
              <a:t> </a:t>
            </a:r>
            <a:r>
              <a:rPr lang="en-ID" sz="2800" dirty="0" err="1"/>
              <a:t>terhadap</a:t>
            </a:r>
            <a:r>
              <a:rPr lang="en-ID" sz="2800" dirty="0"/>
              <a:t> </a:t>
            </a:r>
            <a:r>
              <a:rPr lang="en-ID" sz="2800" dirty="0" err="1"/>
              <a:t>elektabilitas</a:t>
            </a:r>
            <a:r>
              <a:rPr lang="en-ID" sz="2800" dirty="0"/>
              <a:t> </a:t>
            </a:r>
            <a:r>
              <a:rPr lang="en-ID" sz="2800" dirty="0" err="1"/>
              <a:t>calon</a:t>
            </a:r>
            <a:r>
              <a:rPr lang="en-ID" sz="2800" dirty="0"/>
              <a:t> </a:t>
            </a:r>
            <a:r>
              <a:rPr lang="en-ID" sz="2800" dirty="0" err="1"/>
              <a:t>presiden</a:t>
            </a:r>
            <a:r>
              <a:rPr lang="en-ID" sz="2800" dirty="0"/>
              <a:t>. Hasil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survei</a:t>
            </a:r>
            <a:r>
              <a:rPr lang="en-ID" sz="2800" dirty="0"/>
              <a:t> </a:t>
            </a:r>
            <a:r>
              <a:rPr lang="en-ID" sz="2800" dirty="0" err="1"/>
              <a:t>tersebut</a:t>
            </a:r>
            <a:r>
              <a:rPr lang="en-ID" sz="2800" dirty="0"/>
              <a:t> </a:t>
            </a:r>
            <a:r>
              <a:rPr lang="en-ID" sz="2800" dirty="0" err="1"/>
              <a:t>sering</a:t>
            </a:r>
            <a:r>
              <a:rPr lang="en-ID" sz="2800" dirty="0"/>
              <a:t> kali </a:t>
            </a:r>
            <a:r>
              <a:rPr lang="en-ID" sz="2800" dirty="0" err="1"/>
              <a:t>menjadi</a:t>
            </a:r>
            <a:r>
              <a:rPr lang="en-ID" sz="2800" dirty="0"/>
              <a:t> </a:t>
            </a:r>
            <a:r>
              <a:rPr lang="en-ID" sz="2800" dirty="0" err="1"/>
              <a:t>topik</a:t>
            </a:r>
            <a:r>
              <a:rPr lang="en-ID" sz="2800" dirty="0"/>
              <a:t> </a:t>
            </a:r>
            <a:r>
              <a:rPr lang="en-ID" sz="2800" dirty="0" err="1"/>
              <a:t>diskusi</a:t>
            </a:r>
            <a:r>
              <a:rPr lang="en-ID" sz="2800" dirty="0"/>
              <a:t> di media </a:t>
            </a:r>
            <a:r>
              <a:rPr lang="en-ID" sz="2800" dirty="0" err="1"/>
              <a:t>sosial</a:t>
            </a:r>
            <a:r>
              <a:rPr lang="en-ID" sz="2800" dirty="0"/>
              <a:t>, </a:t>
            </a:r>
            <a:r>
              <a:rPr lang="en-ID" sz="2800" dirty="0" err="1"/>
              <a:t>terutama</a:t>
            </a:r>
            <a:r>
              <a:rPr lang="en-ID" sz="2800" dirty="0"/>
              <a:t> Twitter, yang </a:t>
            </a:r>
            <a:r>
              <a:rPr lang="en-ID" sz="2800" dirty="0" err="1"/>
              <a:t>menjadi</a:t>
            </a:r>
            <a:r>
              <a:rPr lang="en-ID" sz="2800" dirty="0"/>
              <a:t> platform </a:t>
            </a:r>
            <a:r>
              <a:rPr lang="en-ID" sz="2800" dirty="0" err="1"/>
              <a:t>bagi</a:t>
            </a:r>
            <a:r>
              <a:rPr lang="en-ID" sz="2800" dirty="0"/>
              <a:t> </a:t>
            </a:r>
            <a:r>
              <a:rPr lang="en-ID" sz="2800" dirty="0" err="1"/>
              <a:t>masyarakat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menyampaikan</a:t>
            </a:r>
            <a:r>
              <a:rPr lang="en-ID" sz="2800" dirty="0"/>
              <a:t> </a:t>
            </a:r>
            <a:r>
              <a:rPr lang="en-ID" sz="2800" dirty="0" err="1"/>
              <a:t>pendapat</a:t>
            </a:r>
            <a:r>
              <a:rPr lang="en-ID" sz="2800" dirty="0"/>
              <a:t> dan </a:t>
            </a:r>
            <a:r>
              <a:rPr lang="en-ID" sz="2800" dirty="0" err="1"/>
              <a:t>reaksi</a:t>
            </a:r>
            <a:r>
              <a:rPr lang="en-ID" sz="2800" dirty="0"/>
              <a:t> </a:t>
            </a:r>
            <a:r>
              <a:rPr lang="en-ID" sz="2800" dirty="0" err="1"/>
              <a:t>terhadap</a:t>
            </a:r>
            <a:r>
              <a:rPr lang="en-ID" sz="2800" dirty="0"/>
              <a:t> </a:t>
            </a:r>
            <a:r>
              <a:rPr lang="en-ID" sz="2800" dirty="0" err="1"/>
              <a:t>hasil</a:t>
            </a:r>
            <a:r>
              <a:rPr lang="en-ID" sz="2800" dirty="0"/>
              <a:t> </a:t>
            </a:r>
            <a:r>
              <a:rPr lang="en-ID" sz="2800" dirty="0" err="1"/>
              <a:t>survei</a:t>
            </a:r>
            <a:r>
              <a:rPr lang="en-ID" sz="2800" dirty="0"/>
              <a:t> dan </a:t>
            </a:r>
            <a:r>
              <a:rPr lang="en-ID" sz="2800" dirty="0" err="1"/>
              <a:t>calon</a:t>
            </a:r>
            <a:r>
              <a:rPr lang="en-ID" sz="2800" dirty="0"/>
              <a:t> </a:t>
            </a:r>
            <a:r>
              <a:rPr lang="en-ID" sz="2800" dirty="0" err="1"/>
              <a:t>presiden</a:t>
            </a:r>
            <a:endParaRPr lang="en-ID" sz="2800" dirty="0"/>
          </a:p>
          <a:p>
            <a:endParaRPr lang="en-ID" sz="2800" dirty="0"/>
          </a:p>
          <a:p>
            <a:r>
              <a:rPr lang="en-ID" sz="3200" b="1" dirty="0" err="1"/>
              <a:t>Tujuan</a:t>
            </a:r>
            <a:endParaRPr lang="en-ID" sz="2800" b="1" dirty="0"/>
          </a:p>
          <a:p>
            <a:r>
              <a:rPr lang="en-US" sz="2800" dirty="0"/>
              <a:t>	</a:t>
            </a:r>
            <a:r>
              <a:rPr lang="id-ID" sz="2800" dirty="0"/>
              <a:t>Membuat </a:t>
            </a:r>
            <a:r>
              <a:rPr lang="id-ID" sz="2800" i="1" dirty="0"/>
              <a:t>Dashboard</a:t>
            </a:r>
            <a:r>
              <a:rPr lang="id-ID" sz="2800" dirty="0"/>
              <a:t> Klasifikasi Sentimen untuk Calon Presiden 2024 secara </a:t>
            </a:r>
            <a:r>
              <a:rPr lang="id-ID" sz="2800" i="1" dirty="0"/>
              <a:t>Realtime</a:t>
            </a:r>
            <a:r>
              <a:rPr lang="id-ID" sz="2800" dirty="0"/>
              <a:t>.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3E53-9B47-46CC-80C0-FBE85F29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385141"/>
            <a:ext cx="2142218" cy="1015090"/>
          </a:xfrm>
        </p:spPr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52BE9-27C0-4638-B39D-C440F300B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082" y="1368387"/>
            <a:ext cx="10954745" cy="1501826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effectLst/>
              </a:rPr>
              <a:t>	</a:t>
            </a:r>
            <a:r>
              <a:rPr lang="id-ID" sz="2800" dirty="0">
                <a:effectLst/>
              </a:rPr>
              <a:t>sebagai acuan tim suskses calon presiden untuk menentukan strategi kampaye yang tepat karena dapat melakukan sentiment analysis berdasarkan lokasi secara </a:t>
            </a:r>
            <a:r>
              <a:rPr lang="id-ID" sz="2800" i="1" dirty="0">
                <a:effectLst/>
              </a:rPr>
              <a:t>realtime</a:t>
            </a:r>
            <a:r>
              <a:rPr lang="id-ID" sz="2800" dirty="0">
                <a:effectLst/>
              </a:rPr>
              <a:t> sehingga selalu update visualisasi klasifikasi sentimennya.</a:t>
            </a:r>
            <a:endParaRPr lang="en-ID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37D78-0436-4621-93EA-7D918AAD068C}"/>
              </a:ext>
            </a:extLst>
          </p:cNvPr>
          <p:cNvSpPr txBox="1">
            <a:spLocks/>
          </p:cNvSpPr>
          <p:nvPr/>
        </p:nvSpPr>
        <p:spPr>
          <a:xfrm>
            <a:off x="857811" y="2955279"/>
            <a:ext cx="3564900" cy="10150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Batasan </a:t>
            </a:r>
            <a:r>
              <a:rPr lang="en-US" sz="3600" dirty="0" err="1"/>
              <a:t>Masalah</a:t>
            </a:r>
            <a:endParaRPr lang="en-ID" sz="3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63E9A8A-F6AF-42CC-A6D1-DE2A096C5AB7}"/>
              </a:ext>
            </a:extLst>
          </p:cNvPr>
          <p:cNvSpPr txBox="1">
            <a:spLocks/>
          </p:cNvSpPr>
          <p:nvPr/>
        </p:nvSpPr>
        <p:spPr>
          <a:xfrm>
            <a:off x="1063083" y="3813625"/>
            <a:ext cx="10954745" cy="25628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800" dirty="0">
                <a:effectLst/>
              </a:rPr>
              <a:t>-</a:t>
            </a:r>
            <a:r>
              <a:rPr lang="id-ID" sz="2800" dirty="0">
                <a:effectLst/>
              </a:rPr>
              <a:t>Klasifikasi Sentimen yang dikembangkan hanya dapat memproses 3 tokoh bakal calon presiden 2024 antara lain Ganjar Pranowo, Anies Baswedan, Prabowo Subianto.</a:t>
            </a:r>
            <a:endParaRPr lang="en-ID" sz="2800" dirty="0">
              <a:effectLst/>
            </a:endParaRPr>
          </a:p>
          <a:p>
            <a:pPr algn="l"/>
            <a:r>
              <a:rPr lang="en-US" sz="2800" dirty="0">
                <a:effectLst/>
              </a:rPr>
              <a:t>- </a:t>
            </a:r>
            <a:r>
              <a:rPr lang="id-ID" sz="2800" dirty="0">
                <a:effectLst/>
              </a:rPr>
              <a:t>Klasifikasi Sentimen yang dikembangkan hanya dapat dipakai pada pemilihan presiden periode tahun 2024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57218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047487" y="18663"/>
            <a:ext cx="899591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3676" y="1465949"/>
            <a:ext cx="7344647" cy="830998"/>
          </a:xfrm>
        </p:spPr>
        <p:txBody>
          <a:bodyPr>
            <a:noAutofit/>
          </a:bodyPr>
          <a:lstStyle/>
          <a:p>
            <a:r>
              <a:rPr lang="en-US" sz="4400" b="1" dirty="0" err="1">
                <a:effectLst/>
              </a:rPr>
              <a:t>Metodologi</a:t>
            </a:r>
            <a:r>
              <a:rPr lang="en-US" sz="4400" b="1" dirty="0">
                <a:effectLst/>
              </a:rPr>
              <a:t> </a:t>
            </a:r>
            <a:r>
              <a:rPr lang="en-US" sz="4400" b="1" dirty="0" err="1">
                <a:effectLst/>
              </a:rPr>
              <a:t>Penelitian</a:t>
            </a:r>
            <a:endParaRPr lang="en-ID" sz="4400" b="1" dirty="0"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CF36F4-DAB1-4BDD-B278-776B493B2323}"/>
              </a:ext>
            </a:extLst>
          </p:cNvPr>
          <p:cNvSpPr txBox="1">
            <a:spLocks/>
          </p:cNvSpPr>
          <p:nvPr/>
        </p:nvSpPr>
        <p:spPr>
          <a:xfrm>
            <a:off x="3156204" y="2473090"/>
            <a:ext cx="5879592" cy="38343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sz="2800" dirty="0" err="1"/>
              <a:t>Pengumpulan</a:t>
            </a:r>
            <a:r>
              <a:rPr lang="en-US" sz="2800" dirty="0"/>
              <a:t> Data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Labeling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Preprocessing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Training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Testing 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418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{F88CC394-FD25-4665-83F0-23A5475A77D4}tf00934815_win32</Template>
  <TotalTime>24</TotalTime>
  <Words>160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Goudy Old Style</vt:lpstr>
      <vt:lpstr>Wingdings 2</vt:lpstr>
      <vt:lpstr>SlateVTI</vt:lpstr>
      <vt:lpstr>REAL TIME KLASIFIKASI SENTIMEN TANGGAPAN PENGGUNA TWITTER TERHADAP BAKAL CALON PRESIDEN INDONESIA 2024 MENGGUNAKAN LSTM</vt:lpstr>
      <vt:lpstr>Pendahuluan </vt:lpstr>
      <vt:lpstr>Manfaat </vt:lpstr>
      <vt:lpstr>Metodologi Penelitian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KLASIFIKASI SENTIMEN TANGGAPAN PENGGUNA TWITTER TERHADAP BAKAL CALON PRESIDEN INDONESIA 2024 MENGGUNAKAN LSTM</dc:title>
  <dc:creator>novita putri</dc:creator>
  <cp:lastModifiedBy>novita putri</cp:lastModifiedBy>
  <cp:revision>2</cp:revision>
  <dcterms:created xsi:type="dcterms:W3CDTF">2023-02-21T00:51:05Z</dcterms:created>
  <dcterms:modified xsi:type="dcterms:W3CDTF">2023-02-21T01:15:40Z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